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299" r:id="rId4"/>
    <p:sldId id="298" r:id="rId5"/>
    <p:sldId id="292" r:id="rId6"/>
    <p:sldId id="275" r:id="rId7"/>
    <p:sldId id="293" r:id="rId8"/>
    <p:sldId id="294" r:id="rId9"/>
    <p:sldId id="295" r:id="rId10"/>
    <p:sldId id="2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81"/>
    <p:restoredTop sz="94684"/>
  </p:normalViewPr>
  <p:slideViewPr>
    <p:cSldViewPr snapToGrid="0">
      <p:cViewPr varScale="1">
        <p:scale>
          <a:sx n="108" d="100"/>
          <a:sy n="108" d="100"/>
        </p:scale>
        <p:origin x="16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6D2C86CA-D75D-4B14-8202-B2F1E4C346FC}"/>
    <pc:docChg chg="delSld modSld sldOrd">
      <pc:chgData name="Adam Minor" userId="8ba41960-985e-40fa-965b-8aad8b24e054" providerId="ADAL" clId="{6D2C86CA-D75D-4B14-8202-B2F1E4C346FC}" dt="2024-06-18T21:05:00.637" v="8" actId="47"/>
      <pc:docMkLst>
        <pc:docMk/>
      </pc:docMkLst>
      <pc:sldChg chg="ord">
        <pc:chgData name="Adam Minor" userId="8ba41960-985e-40fa-965b-8aad8b24e054" providerId="ADAL" clId="{6D2C86CA-D75D-4B14-8202-B2F1E4C346FC}" dt="2024-06-18T21:04:21.132" v="7"/>
        <pc:sldMkLst>
          <pc:docMk/>
          <pc:sldMk cId="2487832334" sldId="298"/>
        </pc:sldMkLst>
      </pc:sldChg>
      <pc:sldChg chg="del">
        <pc:chgData name="Adam Minor" userId="8ba41960-985e-40fa-965b-8aad8b24e054" providerId="ADAL" clId="{6D2C86CA-D75D-4B14-8202-B2F1E4C346FC}" dt="2024-06-18T21:05:00.637" v="8" actId="47"/>
        <pc:sldMkLst>
          <pc:docMk/>
          <pc:sldMk cId="536490027" sldId="300"/>
        </pc:sldMkLst>
      </pc:sldChg>
      <pc:sldChg chg="del">
        <pc:chgData name="Adam Minor" userId="8ba41960-985e-40fa-965b-8aad8b24e054" providerId="ADAL" clId="{6D2C86CA-D75D-4B14-8202-B2F1E4C346FC}" dt="2024-06-18T21:05:00.637" v="8" actId="47"/>
        <pc:sldMkLst>
          <pc:docMk/>
          <pc:sldMk cId="21827948" sldId="30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2D371D-1B21-27F5-3563-80D79B942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block with a bulldozer&#10;&#10;Description automatically generated">
            <a:extLst>
              <a:ext uri="{FF2B5EF4-FFF2-40B4-BE49-F238E27FC236}">
                <a16:creationId xmlns:a16="http://schemas.microsoft.com/office/drawing/2014/main" id="{FA68DBC0-3AA8-F7C0-EB4E-3C496F223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74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and blue lego blocks with yellow text&#10;&#10;Description automatically generated">
            <a:extLst>
              <a:ext uri="{FF2B5EF4-FFF2-40B4-BE49-F238E27FC236}">
                <a16:creationId xmlns:a16="http://schemas.microsoft.com/office/drawing/2014/main" id="{D040B1F3-3179-F6ED-CE97-1EB76BB1D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24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986FE010-967A-73C4-C32E-818CA582D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832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2D371D-1B21-27F5-3563-80D79B942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7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2D371D-1B21-27F5-3563-80D79B942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0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101EDD-E088-E22F-8696-FB65F599E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599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9720B1-1CC8-7093-E2E8-7C026CBB8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82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6BBB2D-6DD7-9F0E-0523-99A10688D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10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19</Words>
  <Application>Microsoft Office PowerPoint</Application>
  <PresentationFormat>Widescreen</PresentationFormat>
  <Paragraphs>1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2024-06-18T21:05:09Z</dcterms:modified>
</cp:coreProperties>
</file>